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4329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0509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413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534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7314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711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8336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841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5140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0546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3328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3504" y="190315"/>
            <a:ext cx="9018495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69023" y="1476001"/>
            <a:ext cx="90229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4B54F-F5DC-459B-B42F-E3C939E3ACBE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2DAC4-B984-4373-85E8-482BF9A208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520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55819" y="581891"/>
            <a:ext cx="7924799" cy="4114800"/>
          </a:xfrm>
        </p:spPr>
        <p:txBody>
          <a:bodyPr>
            <a:noAutofit/>
          </a:bodyPr>
          <a:lstStyle/>
          <a:p>
            <a: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</a:t>
            </a: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Детский сад Оленёнок» - отделение дошкольного образования «</a:t>
            </a:r>
            <a:r>
              <a:rPr lang="ru-RU" sz="1600" spc="-15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Солянская</a:t>
            </a: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ООШ» </a:t>
            </a:r>
            <a:b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филиал МАОУ «Демьянская СОШ имени гвардии матрос </a:t>
            </a:r>
            <a:r>
              <a:rPr lang="ru-RU" sz="1600" spc="-15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А.Копотилова</a:t>
            </a: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» </a:t>
            </a:r>
            <a: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4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Коллективное </a:t>
            </a:r>
            <a:r>
              <a:rPr lang="ru-RU" sz="44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художественное творчество детей в детском саду</a:t>
            </a:r>
            <a:br>
              <a:rPr lang="ru-RU" sz="44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600" spc="-15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8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1800" spc="-15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1800" spc="-15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61564" y="4377893"/>
            <a:ext cx="3519054" cy="845271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Подготовил: </a:t>
            </a:r>
          </a:p>
          <a:p>
            <a:pPr algn="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Воспитатель </a:t>
            </a:r>
          </a:p>
          <a:p>
            <a:pPr algn="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Королева Т.А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933404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Цели и задачи коллективного художественного творчества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Comic Sans MS" panose="030F0702030302020204" pitchFamily="66" charset="0"/>
              </a:rPr>
              <a:t>Цель:  </a:t>
            </a:r>
            <a:r>
              <a:rPr lang="ru-RU" sz="2400" dirty="0">
                <a:latin typeface="Comic Sans MS" panose="030F0702030302020204" pitchFamily="66" charset="0"/>
              </a:rPr>
              <a:t>предоставить детям возможность воплотить в композиции образы окружающего мира, создать условия для творческого взаимодействия. </a:t>
            </a:r>
            <a:endParaRPr lang="ru-RU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Comic Sans MS" panose="030F0702030302020204" pitchFamily="66" charset="0"/>
              </a:rPr>
              <a:t>Задачи</a:t>
            </a:r>
            <a:r>
              <a:rPr lang="ru-RU" sz="2400" b="1" dirty="0">
                <a:latin typeface="Comic Sans MS" panose="030F0702030302020204" pitchFamily="66" charset="0"/>
              </a:rPr>
              <a:t>: </a:t>
            </a:r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Обучающие</a:t>
            </a:r>
            <a:r>
              <a:rPr lang="ru-RU" sz="2400" dirty="0">
                <a:latin typeface="Comic Sans MS" panose="030F0702030302020204" pitchFamily="66" charset="0"/>
              </a:rPr>
              <a:t>: учить создавать коллективные работы, проявить свои художественные способности в различных видах изобразительной деятельности; </a:t>
            </a:r>
            <a:endParaRPr lang="ru-RU" sz="2400" dirty="0" smtClean="0"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Развивающие</a:t>
            </a:r>
            <a:r>
              <a:rPr lang="ru-RU" sz="2400" dirty="0">
                <a:latin typeface="Comic Sans MS" panose="030F0702030302020204" pitchFamily="66" charset="0"/>
              </a:rPr>
              <a:t>: развивать творческие способности, фантазию, воображение; Воспитательные:  воспитывать умение работать вместе, строить общение, развивать привычку к взаимопомощи.</a:t>
            </a:r>
          </a:p>
        </p:txBody>
      </p:sp>
    </p:spTree>
    <p:extLst>
      <p:ext uri="{BB962C8B-B14F-4D97-AF65-F5344CB8AC3E}">
        <p14:creationId xmlns:p14="http://schemas.microsoft.com/office/powerpoint/2010/main" val="9076957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69023" y="872836"/>
            <a:ext cx="9022977" cy="4954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Comic Sans MS" panose="030F0702030302020204" pitchFamily="66" charset="0"/>
              </a:rPr>
              <a:t>Решая проблему развития коллективного творчества, мы основывались на следующих принципах: - творческая реализация каждого воспитанника как условие развития коллективного сотворчества; - учет индивидуальных особенностей детей при определении ролевого места в коллективном взаимодействии; - управленческая режиссура в постановлении процесса коллективной деятельности; - комфортность пребывания ребенка в коллективе сверстников.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14136329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69023" y="886691"/>
            <a:ext cx="9022977" cy="4940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Comic Sans MS" panose="030F0702030302020204" pitchFamily="66" charset="0"/>
              </a:rPr>
              <a:t>В процессе выполнения коллективных работ осуществляется нравственно-эстетическое воспитание детей, вырабатываются следующие умения: - договариваться о совместной работе, её содержании; - работать вместе, уступать друг другу, помогать, подсказывать; - планировать свою работу, определять её последовательность, содержание, композицию, дополнения; - радоваться успехам своим и товарищей при создании работы.</a:t>
            </a:r>
          </a:p>
        </p:txBody>
      </p:sp>
    </p:spTree>
    <p:extLst>
      <p:ext uri="{BB962C8B-B14F-4D97-AF65-F5344CB8AC3E}">
        <p14:creationId xmlns:p14="http://schemas.microsoft.com/office/powerpoint/2010/main" val="463624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0288" y="328861"/>
            <a:ext cx="3648186" cy="77950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Букет для мамы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745" y="1317813"/>
            <a:ext cx="5073842" cy="28540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23" y="2885009"/>
            <a:ext cx="5388236" cy="303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089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166" y="370424"/>
            <a:ext cx="2994416" cy="69637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Осенний лес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5" t="-1886" r="12324" b="1886"/>
          <a:stretch/>
        </p:blipFill>
        <p:spPr>
          <a:xfrm rot="5400000">
            <a:off x="945471" y="723807"/>
            <a:ext cx="5153889" cy="5143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337" y="1585433"/>
            <a:ext cx="5404490" cy="405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769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9746" y="273442"/>
            <a:ext cx="3893126" cy="62710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Цветы для мамы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64" y="1052946"/>
            <a:ext cx="5347855" cy="40108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709" y="2854036"/>
            <a:ext cx="5126182" cy="384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166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4493" y="370424"/>
            <a:ext cx="2092035" cy="6548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Грибочки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2" t="11313" r="5759" b="5858"/>
          <a:stretch/>
        </p:blipFill>
        <p:spPr>
          <a:xfrm>
            <a:off x="4405745" y="1288473"/>
            <a:ext cx="6179127" cy="468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341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Заключение.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69024" y="1476001"/>
            <a:ext cx="8648904" cy="435133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Comic Sans MS" panose="030F0702030302020204" pitchFamily="66" charset="0"/>
              </a:rPr>
              <a:t>В заключении коллективная форма организации дает возможность каждому ребенку формировать умения и навыки работать вместе, строить общение, развивает привычку к взаимопомощи. На пути формирования коллективистической направленности у дошкольника предстоит сделать ряд последовательных шагов: от формирования у ребенка направленности на сверстников (на первом этапе) к созданию у него ощущения собственной значимости для них (на втором) и закреплению ощущения ребенком своей значимости для получения общего результата при поддержке каждого всеми (на третьем). Коллективные работы имеют важное значение при работе с детьми любого возраста.</a:t>
            </a:r>
            <a:endParaRPr lang="ru-RU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964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" id="{0F46B043-21E2-48A2-B9CD-EC00E9831974}" vid="{F8A8BC55-FB2D-49CD-99C8-0299D17BACF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136</TotalTime>
  <Words>303</Words>
  <Application>Microsoft Office PowerPoint</Application>
  <PresentationFormat>Широкоэкранный</PresentationFormat>
  <Paragraphs>17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Тема3</vt:lpstr>
      <vt:lpstr>«Детский сад Оленёнок» - отделение дошкольного образования «Солянская ООШ»  филиал МАОУ «Демьянская СОШ имени гвардии матрос А.Копотилова»     Коллективное художественное творчество детей в детском саду    </vt:lpstr>
      <vt:lpstr>Цели и задачи коллективного художественного творчества</vt:lpstr>
      <vt:lpstr>Презентация PowerPoint</vt:lpstr>
      <vt:lpstr>Презентация PowerPoint</vt:lpstr>
      <vt:lpstr>Букет для мамы</vt:lpstr>
      <vt:lpstr>Осенний лес</vt:lpstr>
      <vt:lpstr>Цветы для мамы</vt:lpstr>
      <vt:lpstr>Грибочки</vt:lpstr>
      <vt:lpstr>Заключение.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Коллективное художественное творчество детей в детском саду</dc:title>
  <dc:creator>Таня</dc:creator>
  <cp:lastModifiedBy>Таня</cp:lastModifiedBy>
  <cp:revision>9</cp:revision>
  <dcterms:created xsi:type="dcterms:W3CDTF">2021-10-13T08:01:32Z</dcterms:created>
  <dcterms:modified xsi:type="dcterms:W3CDTF">2021-10-25T05:36:34Z</dcterms:modified>
</cp:coreProperties>
</file>