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66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333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93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584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523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420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524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029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80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218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493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68075-342E-4147-BD73-874E804EB6C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E1A76-544E-46A9-B0A0-B8FF5B396C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386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85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91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47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93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77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463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340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994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7959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Таня</dc:creator>
  <cp:lastModifiedBy>Таня</cp:lastModifiedBy>
  <cp:revision>1</cp:revision>
  <dcterms:created xsi:type="dcterms:W3CDTF">2023-12-01T11:49:34Z</dcterms:created>
  <dcterms:modified xsi:type="dcterms:W3CDTF">2023-12-01T11:50:18Z</dcterms:modified>
</cp:coreProperties>
</file>