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371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981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660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631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496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301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3067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685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095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574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482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8CC3D-EF0D-4479-AA21-0A6269EA654B}" type="datetimeFigureOut">
              <a:rPr lang="ru-RU" smtClean="0"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BF8E9-E3E5-45C2-AA0F-E0E6391C6F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01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226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806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635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794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826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1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60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345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823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623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929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069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8358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Широкоэкранный</PresentationFormat>
  <Paragraphs>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Таня</dc:creator>
  <cp:lastModifiedBy>Таня</cp:lastModifiedBy>
  <cp:revision>2</cp:revision>
  <dcterms:created xsi:type="dcterms:W3CDTF">2023-12-01T08:31:59Z</dcterms:created>
  <dcterms:modified xsi:type="dcterms:W3CDTF">2023-12-05T08:44:12Z</dcterms:modified>
</cp:coreProperties>
</file>